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6858000" cy="9144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8" d="100"/>
          <a:sy n="48" d="100"/>
        </p:scale>
        <p:origin x="-2328" y="-11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0D0DE4-C14D-451F-A647-6815EF835FEB}" type="datetimeFigureOut">
              <a:rPr lang="ko-KR" altLang="en-US" smtClean="0"/>
              <a:t>2013-02-15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0040D5-BDDC-4BD5-AE93-7DE277933C9E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1" name="직선 연결선 40"/>
          <p:cNvCxnSpPr/>
          <p:nvPr/>
        </p:nvCxnSpPr>
        <p:spPr>
          <a:xfrm flipH="1">
            <a:off x="260648" y="210880"/>
            <a:ext cx="6408712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직선 연결선 41"/>
          <p:cNvCxnSpPr/>
          <p:nvPr/>
        </p:nvCxnSpPr>
        <p:spPr>
          <a:xfrm flipH="1">
            <a:off x="270808" y="444560"/>
            <a:ext cx="6398552" cy="0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제목 1"/>
          <p:cNvSpPr txBox="1">
            <a:spLocks/>
          </p:cNvSpPr>
          <p:nvPr/>
        </p:nvSpPr>
        <p:spPr bwMode="auto">
          <a:xfrm>
            <a:off x="4509120" y="93812"/>
            <a:ext cx="1642492" cy="44574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1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3500" b="1" noProof="0" dirty="0" smtClean="0">
                <a:latin typeface="+mj-lt"/>
                <a:ea typeface="+mj-ea"/>
                <a:cs typeface="+mj-cs"/>
              </a:rPr>
              <a:t>6 -</a:t>
            </a:r>
            <a:r>
              <a:rPr kumimoji="0" lang="en-US" altLang="ko-KR" sz="3500" b="1" dirty="0" smtClean="0">
                <a:latin typeface="+mj-lt"/>
                <a:ea typeface="+mj-ea"/>
                <a:cs typeface="+mj-cs"/>
              </a:rPr>
              <a:t> </a:t>
            </a:r>
            <a:r>
              <a:rPr kumimoji="0" lang="en-US" altLang="ko-KR" sz="3500" b="1" noProof="0" dirty="0" smtClean="0">
                <a:latin typeface="+mj-lt"/>
                <a:ea typeface="+mj-ea"/>
                <a:cs typeface="+mj-cs"/>
              </a:rPr>
              <a:t>1</a:t>
            </a:r>
            <a:r>
              <a:rPr kumimoji="0" lang="ko-KR" altLang="en-US" sz="3500" b="1" dirty="0" smtClean="0">
                <a:latin typeface="+mj-lt"/>
                <a:ea typeface="+mj-ea"/>
                <a:cs typeface="+mj-cs"/>
              </a:rPr>
              <a:t>층</a:t>
            </a:r>
            <a:endParaRPr kumimoji="0" lang="ko-KR" altLang="en-US" sz="35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620688" y="8676456"/>
            <a:ext cx="619268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500" dirty="0" smtClean="0">
                <a:latin typeface="+mj-ea"/>
                <a:ea typeface="+mj-ea"/>
              </a:rPr>
              <a:t>※ </a:t>
            </a:r>
            <a:r>
              <a:rPr lang="ko-KR" altLang="en-US" sz="1500" dirty="0" smtClean="0">
                <a:latin typeface="+mj-ea"/>
                <a:ea typeface="+mj-ea"/>
              </a:rPr>
              <a:t>홀 중앙의 넓이는 축소 표기되었음</a:t>
            </a:r>
            <a:endParaRPr lang="ko-KR" altLang="en-US" sz="1500" dirty="0">
              <a:latin typeface="+mj-ea"/>
              <a:ea typeface="+mj-ea"/>
            </a:endParaRPr>
          </a:p>
        </p:txBody>
      </p:sp>
      <p:pic>
        <p:nvPicPr>
          <p:cNvPr id="51" name="그림 50" descr="6-로비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545016" y="603828"/>
            <a:ext cx="3210116" cy="8091678"/>
          </a:xfrm>
          <a:prstGeom prst="rect">
            <a:avLst/>
          </a:prstGeom>
        </p:spPr>
      </p:pic>
      <p:pic>
        <p:nvPicPr>
          <p:cNvPr id="52" name="그림 51" descr="6-하역장.jp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3717032" y="611560"/>
            <a:ext cx="2835212" cy="7865173"/>
          </a:xfrm>
          <a:prstGeom prst="rect">
            <a:avLst/>
          </a:prstGeom>
        </p:spPr>
      </p:pic>
      <p:cxnSp>
        <p:nvCxnSpPr>
          <p:cNvPr id="8" name="직선 연결선 7"/>
          <p:cNvCxnSpPr/>
          <p:nvPr/>
        </p:nvCxnSpPr>
        <p:spPr>
          <a:xfrm>
            <a:off x="5589240" y="7840935"/>
            <a:ext cx="0" cy="576064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직선 연결선 8"/>
          <p:cNvCxnSpPr/>
          <p:nvPr/>
        </p:nvCxnSpPr>
        <p:spPr>
          <a:xfrm>
            <a:off x="4979268" y="7874843"/>
            <a:ext cx="648072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5066134" y="7840935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760</a:t>
            </a:r>
            <a:endParaRPr lang="ko-KR" altLang="en-US" sz="600" dirty="0"/>
          </a:p>
        </p:txBody>
      </p:sp>
      <p:sp>
        <p:nvSpPr>
          <p:cNvPr id="11" name="TextBox 10"/>
          <p:cNvSpPr txBox="1"/>
          <p:nvPr/>
        </p:nvSpPr>
        <p:spPr>
          <a:xfrm>
            <a:off x="5267300" y="8175183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720</a:t>
            </a:r>
            <a:endParaRPr lang="ko-KR" altLang="en-US" sz="600" dirty="0"/>
          </a:p>
        </p:txBody>
      </p:sp>
      <p:sp>
        <p:nvSpPr>
          <p:cNvPr id="12" name="TextBox 11"/>
          <p:cNvSpPr txBox="1"/>
          <p:nvPr/>
        </p:nvSpPr>
        <p:spPr>
          <a:xfrm>
            <a:off x="4931643" y="8050217"/>
            <a:ext cx="648072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예비사무실</a:t>
            </a:r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3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15" name="직선 연결선 14"/>
          <p:cNvCxnSpPr/>
          <p:nvPr/>
        </p:nvCxnSpPr>
        <p:spPr>
          <a:xfrm>
            <a:off x="5570190" y="7596336"/>
            <a:ext cx="0" cy="187449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5219675" y="7552903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310</a:t>
            </a:r>
            <a:endParaRPr lang="ko-KR" altLang="en-US" sz="600" dirty="0"/>
          </a:p>
        </p:txBody>
      </p:sp>
      <p:sp>
        <p:nvSpPr>
          <p:cNvPr id="21" name="TextBox 20"/>
          <p:cNvSpPr txBox="1"/>
          <p:nvPr/>
        </p:nvSpPr>
        <p:spPr>
          <a:xfrm>
            <a:off x="4922118" y="7643961"/>
            <a:ext cx="648072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강사대기실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22" name="직선 연결선 21"/>
          <p:cNvCxnSpPr/>
          <p:nvPr/>
        </p:nvCxnSpPr>
        <p:spPr>
          <a:xfrm>
            <a:off x="4979268" y="7067897"/>
            <a:ext cx="648072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5075659" y="7044655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770</a:t>
            </a:r>
            <a:endParaRPr lang="ko-KR" altLang="en-US" sz="600" dirty="0"/>
          </a:p>
        </p:txBody>
      </p:sp>
      <p:cxnSp>
        <p:nvCxnSpPr>
          <p:cNvPr id="24" name="직선 연결선 23"/>
          <p:cNvCxnSpPr/>
          <p:nvPr/>
        </p:nvCxnSpPr>
        <p:spPr>
          <a:xfrm>
            <a:off x="5598765" y="7048847"/>
            <a:ext cx="0" cy="432048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5272633" y="7192863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590</a:t>
            </a:r>
            <a:endParaRPr lang="ko-KR" altLang="en-US" sz="600" dirty="0"/>
          </a:p>
        </p:txBody>
      </p:sp>
      <p:sp>
        <p:nvSpPr>
          <p:cNvPr id="27" name="TextBox 26"/>
          <p:cNvSpPr txBox="1"/>
          <p:nvPr/>
        </p:nvSpPr>
        <p:spPr>
          <a:xfrm>
            <a:off x="4903068" y="6516216"/>
            <a:ext cx="36004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EPS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4907260" y="6281142"/>
            <a:ext cx="36004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TPS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884018" y="7191454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6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하역장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1196752" y="8160325"/>
            <a:ext cx="36004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EPS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1200944" y="7925251"/>
            <a:ext cx="36004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TPS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730796" y="8076009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VIP </a:t>
            </a:r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룸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33" name="직선 연결선 32"/>
          <p:cNvCxnSpPr/>
          <p:nvPr/>
        </p:nvCxnSpPr>
        <p:spPr>
          <a:xfrm>
            <a:off x="1033686" y="5023098"/>
            <a:ext cx="0" cy="576064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직선 연결선 33"/>
          <p:cNvCxnSpPr/>
          <p:nvPr/>
        </p:nvCxnSpPr>
        <p:spPr>
          <a:xfrm>
            <a:off x="999778" y="5057006"/>
            <a:ext cx="485006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990253" y="5028431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615</a:t>
            </a:r>
            <a:endParaRPr lang="ko-KR" altLang="en-US" sz="600" dirty="0"/>
          </a:p>
        </p:txBody>
      </p:sp>
      <p:sp>
        <p:nvSpPr>
          <p:cNvPr id="36" name="TextBox 35"/>
          <p:cNvSpPr txBox="1"/>
          <p:nvPr/>
        </p:nvSpPr>
        <p:spPr>
          <a:xfrm>
            <a:off x="866428" y="5357346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780</a:t>
            </a:r>
            <a:endParaRPr lang="ko-KR" altLang="en-US" sz="600" dirty="0"/>
          </a:p>
        </p:txBody>
      </p:sp>
      <p:sp>
        <p:nvSpPr>
          <p:cNvPr id="37" name="TextBox 36"/>
          <p:cNvSpPr txBox="1"/>
          <p:nvPr/>
        </p:nvSpPr>
        <p:spPr>
          <a:xfrm>
            <a:off x="980728" y="5233521"/>
            <a:ext cx="648072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예비사무실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39" name="직선 연결선 38"/>
          <p:cNvCxnSpPr/>
          <p:nvPr/>
        </p:nvCxnSpPr>
        <p:spPr>
          <a:xfrm>
            <a:off x="1032545" y="3491880"/>
            <a:ext cx="0" cy="576064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직선 연결선 39"/>
          <p:cNvCxnSpPr/>
          <p:nvPr/>
        </p:nvCxnSpPr>
        <p:spPr>
          <a:xfrm>
            <a:off x="998637" y="3525788"/>
            <a:ext cx="485006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/>
          <p:cNvSpPr txBox="1"/>
          <p:nvPr/>
        </p:nvSpPr>
        <p:spPr>
          <a:xfrm>
            <a:off x="989112" y="3497213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615</a:t>
            </a:r>
            <a:endParaRPr lang="ko-KR" altLang="en-US" sz="600" dirty="0"/>
          </a:p>
        </p:txBody>
      </p:sp>
      <p:sp>
        <p:nvSpPr>
          <p:cNvPr id="45" name="TextBox 44"/>
          <p:cNvSpPr txBox="1"/>
          <p:nvPr/>
        </p:nvSpPr>
        <p:spPr>
          <a:xfrm>
            <a:off x="865287" y="3883278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780</a:t>
            </a:r>
            <a:endParaRPr lang="ko-KR" altLang="en-US" sz="600" dirty="0"/>
          </a:p>
        </p:txBody>
      </p:sp>
      <p:sp>
        <p:nvSpPr>
          <p:cNvPr id="47" name="TextBox 46"/>
          <p:cNvSpPr txBox="1"/>
          <p:nvPr/>
        </p:nvSpPr>
        <p:spPr>
          <a:xfrm>
            <a:off x="951012" y="3702303"/>
            <a:ext cx="648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주최자사무실</a:t>
            </a:r>
            <a:endParaRPr lang="en-US" altLang="ko-KR" sz="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  <a:p>
            <a:pPr algn="ctr"/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6B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48" name="직선 연결선 47"/>
          <p:cNvCxnSpPr/>
          <p:nvPr/>
        </p:nvCxnSpPr>
        <p:spPr>
          <a:xfrm>
            <a:off x="1312193" y="1134666"/>
            <a:ext cx="0" cy="432048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직선 연결선 48"/>
          <p:cNvCxnSpPr/>
          <p:nvPr/>
        </p:nvCxnSpPr>
        <p:spPr>
          <a:xfrm>
            <a:off x="1278285" y="1168574"/>
            <a:ext cx="240407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1259112" y="1134666"/>
            <a:ext cx="322063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260</a:t>
            </a:r>
            <a:endParaRPr lang="ko-KR" altLang="en-US" sz="600" dirty="0"/>
          </a:p>
        </p:txBody>
      </p:sp>
      <p:sp>
        <p:nvSpPr>
          <p:cNvPr id="53" name="TextBox 52"/>
          <p:cNvSpPr txBox="1"/>
          <p:nvPr/>
        </p:nvSpPr>
        <p:spPr>
          <a:xfrm>
            <a:off x="1143794" y="1341165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510</a:t>
            </a:r>
            <a:endParaRPr lang="ko-KR" altLang="en-US" sz="600" dirty="0"/>
          </a:p>
        </p:txBody>
      </p:sp>
      <p:sp>
        <p:nvSpPr>
          <p:cNvPr id="54" name="TextBox 53"/>
          <p:cNvSpPr txBox="1"/>
          <p:nvPr/>
        </p:nvSpPr>
        <p:spPr>
          <a:xfrm>
            <a:off x="1234852" y="1240582"/>
            <a:ext cx="36004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창고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1215802" y="928167"/>
            <a:ext cx="36004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EPS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1219994" y="693093"/>
            <a:ext cx="36004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TPS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61" name="직선 연결선 60"/>
          <p:cNvCxnSpPr/>
          <p:nvPr/>
        </p:nvCxnSpPr>
        <p:spPr>
          <a:xfrm>
            <a:off x="4998318" y="5123681"/>
            <a:ext cx="648072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/>
          <p:cNvSpPr txBox="1"/>
          <p:nvPr/>
        </p:nvSpPr>
        <p:spPr>
          <a:xfrm>
            <a:off x="5094709" y="5100439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770</a:t>
            </a:r>
            <a:endParaRPr lang="ko-KR" altLang="en-US" sz="600" dirty="0"/>
          </a:p>
        </p:txBody>
      </p:sp>
      <p:cxnSp>
        <p:nvCxnSpPr>
          <p:cNvPr id="63" name="직선 연결선 62"/>
          <p:cNvCxnSpPr/>
          <p:nvPr/>
        </p:nvCxnSpPr>
        <p:spPr>
          <a:xfrm>
            <a:off x="5570190" y="5104631"/>
            <a:ext cx="0" cy="432048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TextBox 63"/>
          <p:cNvSpPr txBox="1"/>
          <p:nvPr/>
        </p:nvSpPr>
        <p:spPr>
          <a:xfrm>
            <a:off x="5245199" y="5248647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590</a:t>
            </a:r>
            <a:endParaRPr lang="ko-KR" altLang="en-US" sz="600" dirty="0"/>
          </a:p>
        </p:txBody>
      </p:sp>
      <p:sp>
        <p:nvSpPr>
          <p:cNvPr id="65" name="TextBox 64"/>
          <p:cNvSpPr txBox="1"/>
          <p:nvPr/>
        </p:nvSpPr>
        <p:spPr>
          <a:xfrm>
            <a:off x="4859635" y="5228188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6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하역장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66" name="직선 연결선 65"/>
          <p:cNvCxnSpPr/>
          <p:nvPr/>
        </p:nvCxnSpPr>
        <p:spPr>
          <a:xfrm>
            <a:off x="4994126" y="1667297"/>
            <a:ext cx="648072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TextBox 66"/>
          <p:cNvSpPr txBox="1"/>
          <p:nvPr/>
        </p:nvSpPr>
        <p:spPr>
          <a:xfrm>
            <a:off x="5090517" y="1644055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770</a:t>
            </a:r>
            <a:endParaRPr lang="ko-KR" altLang="en-US" sz="600" dirty="0"/>
          </a:p>
        </p:txBody>
      </p:sp>
      <p:cxnSp>
        <p:nvCxnSpPr>
          <p:cNvPr id="68" name="직선 연결선 67"/>
          <p:cNvCxnSpPr/>
          <p:nvPr/>
        </p:nvCxnSpPr>
        <p:spPr>
          <a:xfrm>
            <a:off x="5589240" y="1648247"/>
            <a:ext cx="0" cy="432048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TextBox 68"/>
          <p:cNvSpPr txBox="1"/>
          <p:nvPr/>
        </p:nvSpPr>
        <p:spPr>
          <a:xfrm>
            <a:off x="5257775" y="1801788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590</a:t>
            </a:r>
            <a:endParaRPr lang="ko-KR" altLang="en-US" sz="600" dirty="0"/>
          </a:p>
        </p:txBody>
      </p:sp>
      <p:sp>
        <p:nvSpPr>
          <p:cNvPr id="70" name="TextBox 69"/>
          <p:cNvSpPr txBox="1"/>
          <p:nvPr/>
        </p:nvSpPr>
        <p:spPr>
          <a:xfrm>
            <a:off x="4941168" y="1795046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6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하역장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71" name="직선 연결선 70"/>
          <p:cNvCxnSpPr/>
          <p:nvPr/>
        </p:nvCxnSpPr>
        <p:spPr>
          <a:xfrm>
            <a:off x="5564857" y="4452367"/>
            <a:ext cx="0" cy="576064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직선 연결선 71"/>
          <p:cNvCxnSpPr/>
          <p:nvPr/>
        </p:nvCxnSpPr>
        <p:spPr>
          <a:xfrm>
            <a:off x="4994126" y="4490467"/>
            <a:ext cx="648072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TextBox 72"/>
          <p:cNvSpPr txBox="1"/>
          <p:nvPr/>
        </p:nvSpPr>
        <p:spPr>
          <a:xfrm>
            <a:off x="5080992" y="4456559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760</a:t>
            </a:r>
            <a:endParaRPr lang="ko-KR" altLang="en-US" sz="600" dirty="0"/>
          </a:p>
        </p:txBody>
      </p:sp>
      <p:sp>
        <p:nvSpPr>
          <p:cNvPr id="74" name="TextBox 73"/>
          <p:cNvSpPr txBox="1"/>
          <p:nvPr/>
        </p:nvSpPr>
        <p:spPr>
          <a:xfrm>
            <a:off x="4912593" y="4634483"/>
            <a:ext cx="648072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예비사무실</a:t>
            </a:r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2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5229200" y="4789666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630</a:t>
            </a:r>
            <a:endParaRPr lang="ko-KR" altLang="en-US" sz="600" dirty="0"/>
          </a:p>
        </p:txBody>
      </p:sp>
      <p:cxnSp>
        <p:nvCxnSpPr>
          <p:cNvPr id="77" name="직선 연결선 76"/>
          <p:cNvCxnSpPr/>
          <p:nvPr/>
        </p:nvCxnSpPr>
        <p:spPr>
          <a:xfrm>
            <a:off x="5560665" y="4221485"/>
            <a:ext cx="0" cy="187449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5214342" y="4304660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300</a:t>
            </a:r>
            <a:endParaRPr lang="ko-KR" altLang="en-US" sz="600" dirty="0"/>
          </a:p>
        </p:txBody>
      </p:sp>
      <p:sp>
        <p:nvSpPr>
          <p:cNvPr id="79" name="TextBox 78"/>
          <p:cNvSpPr txBox="1"/>
          <p:nvPr/>
        </p:nvSpPr>
        <p:spPr>
          <a:xfrm>
            <a:off x="4931643" y="4252843"/>
            <a:ext cx="648072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강사대기실</a:t>
            </a:r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2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80" name="직선 연결선 79"/>
          <p:cNvCxnSpPr/>
          <p:nvPr/>
        </p:nvCxnSpPr>
        <p:spPr>
          <a:xfrm>
            <a:off x="5570190" y="3554363"/>
            <a:ext cx="0" cy="576064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TextBox 82"/>
          <p:cNvSpPr txBox="1"/>
          <p:nvPr/>
        </p:nvSpPr>
        <p:spPr>
          <a:xfrm>
            <a:off x="5229200" y="3888611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670</a:t>
            </a:r>
            <a:endParaRPr lang="ko-KR" altLang="en-US" sz="600" dirty="0"/>
          </a:p>
        </p:txBody>
      </p:sp>
      <p:sp>
        <p:nvSpPr>
          <p:cNvPr id="84" name="TextBox 83"/>
          <p:cNvSpPr txBox="1"/>
          <p:nvPr/>
        </p:nvSpPr>
        <p:spPr>
          <a:xfrm>
            <a:off x="4999459" y="3764786"/>
            <a:ext cx="648072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예비사무실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4903068" y="2693050"/>
            <a:ext cx="36004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EPS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4907260" y="2457976"/>
            <a:ext cx="36004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TPS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88" name="직선 연결선 87"/>
          <p:cNvCxnSpPr/>
          <p:nvPr/>
        </p:nvCxnSpPr>
        <p:spPr>
          <a:xfrm>
            <a:off x="4975076" y="4214743"/>
            <a:ext cx="648072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TextBox 88"/>
          <p:cNvSpPr txBox="1"/>
          <p:nvPr/>
        </p:nvSpPr>
        <p:spPr>
          <a:xfrm>
            <a:off x="5063852" y="4178052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760</a:t>
            </a:r>
            <a:endParaRPr lang="ko-KR" altLang="en-US" sz="600" dirty="0"/>
          </a:p>
        </p:txBody>
      </p:sp>
      <p:cxnSp>
        <p:nvCxnSpPr>
          <p:cNvPr id="90" name="직선 연결선 89"/>
          <p:cNvCxnSpPr/>
          <p:nvPr/>
        </p:nvCxnSpPr>
        <p:spPr>
          <a:xfrm>
            <a:off x="4960218" y="3607321"/>
            <a:ext cx="648072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5047084" y="3573413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760</a:t>
            </a:r>
            <a:endParaRPr lang="ko-KR" altLang="en-US" sz="600" dirty="0"/>
          </a:p>
        </p:txBody>
      </p:sp>
      <p:cxnSp>
        <p:nvCxnSpPr>
          <p:cNvPr id="92" name="직선 연결선 91"/>
          <p:cNvCxnSpPr/>
          <p:nvPr/>
        </p:nvCxnSpPr>
        <p:spPr>
          <a:xfrm>
            <a:off x="5843364" y="1178099"/>
            <a:ext cx="0" cy="37909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Box 93"/>
          <p:cNvSpPr txBox="1"/>
          <p:nvPr/>
        </p:nvSpPr>
        <p:spPr>
          <a:xfrm>
            <a:off x="5488657" y="1386240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525</a:t>
            </a:r>
            <a:endParaRPr lang="ko-KR" altLang="en-US" sz="600" dirty="0"/>
          </a:p>
        </p:txBody>
      </p:sp>
      <p:cxnSp>
        <p:nvCxnSpPr>
          <p:cNvPr id="95" name="직선 연결선 94"/>
          <p:cNvCxnSpPr/>
          <p:nvPr/>
        </p:nvCxnSpPr>
        <p:spPr>
          <a:xfrm>
            <a:off x="5013176" y="1191816"/>
            <a:ext cx="864096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TextBox 95"/>
          <p:cNvSpPr txBox="1"/>
          <p:nvPr/>
        </p:nvSpPr>
        <p:spPr>
          <a:xfrm>
            <a:off x="4916785" y="1149524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1080</a:t>
            </a:r>
            <a:endParaRPr lang="ko-KR" altLang="en-US" sz="600" dirty="0"/>
          </a:p>
        </p:txBody>
      </p:sp>
      <p:sp>
        <p:nvSpPr>
          <p:cNvPr id="98" name="TextBox 97"/>
          <p:cNvSpPr txBox="1"/>
          <p:nvPr/>
        </p:nvSpPr>
        <p:spPr>
          <a:xfrm>
            <a:off x="4892402" y="1288207"/>
            <a:ext cx="98487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주최자사무실</a:t>
            </a:r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3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99" name="직선 연결선 98"/>
          <p:cNvCxnSpPr/>
          <p:nvPr/>
        </p:nvCxnSpPr>
        <p:spPr>
          <a:xfrm>
            <a:off x="5013176" y="789484"/>
            <a:ext cx="533772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Box 99"/>
          <p:cNvSpPr txBox="1"/>
          <p:nvPr/>
        </p:nvSpPr>
        <p:spPr>
          <a:xfrm>
            <a:off x="5121002" y="758359"/>
            <a:ext cx="324222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660</a:t>
            </a:r>
            <a:endParaRPr lang="ko-KR" altLang="en-US" sz="600" dirty="0"/>
          </a:p>
        </p:txBody>
      </p:sp>
      <p:cxnSp>
        <p:nvCxnSpPr>
          <p:cNvPr id="101" name="직선 연결선 100"/>
          <p:cNvCxnSpPr/>
          <p:nvPr/>
        </p:nvCxnSpPr>
        <p:spPr>
          <a:xfrm>
            <a:off x="5493990" y="770434"/>
            <a:ext cx="0" cy="345182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2" name="TextBox 101"/>
          <p:cNvSpPr txBox="1"/>
          <p:nvPr/>
        </p:nvSpPr>
        <p:spPr>
          <a:xfrm>
            <a:off x="5162525" y="923975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450</a:t>
            </a:r>
            <a:endParaRPr lang="ko-KR" altLang="en-US" sz="600" dirty="0"/>
          </a:p>
        </p:txBody>
      </p:sp>
      <p:sp>
        <p:nvSpPr>
          <p:cNvPr id="103" name="TextBox 102"/>
          <p:cNvSpPr txBox="1"/>
          <p:nvPr/>
        </p:nvSpPr>
        <p:spPr>
          <a:xfrm>
            <a:off x="4941168" y="860083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대기실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106" name="직선 연결선 105"/>
          <p:cNvCxnSpPr/>
          <p:nvPr/>
        </p:nvCxnSpPr>
        <p:spPr>
          <a:xfrm>
            <a:off x="5560665" y="788343"/>
            <a:ext cx="316607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TextBox 106"/>
          <p:cNvSpPr txBox="1"/>
          <p:nvPr/>
        </p:nvSpPr>
        <p:spPr>
          <a:xfrm>
            <a:off x="5555332" y="755576"/>
            <a:ext cx="349374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400</a:t>
            </a:r>
            <a:endParaRPr lang="ko-KR" altLang="en-US" sz="600" dirty="0"/>
          </a:p>
        </p:txBody>
      </p:sp>
      <p:cxnSp>
        <p:nvCxnSpPr>
          <p:cNvPr id="108" name="직선 연결선 107"/>
          <p:cNvCxnSpPr/>
          <p:nvPr/>
        </p:nvCxnSpPr>
        <p:spPr>
          <a:xfrm>
            <a:off x="5858222" y="759768"/>
            <a:ext cx="0" cy="355848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TextBox 108"/>
          <p:cNvSpPr txBox="1"/>
          <p:nvPr/>
        </p:nvSpPr>
        <p:spPr>
          <a:xfrm>
            <a:off x="5507707" y="933768"/>
            <a:ext cx="44690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450</a:t>
            </a:r>
            <a:endParaRPr lang="ko-KR" altLang="en-US" sz="600" dirty="0"/>
          </a:p>
        </p:txBody>
      </p:sp>
      <p:cxnSp>
        <p:nvCxnSpPr>
          <p:cNvPr id="113" name="직선 연결선 112"/>
          <p:cNvCxnSpPr/>
          <p:nvPr/>
        </p:nvCxnSpPr>
        <p:spPr>
          <a:xfrm>
            <a:off x="5873080" y="807393"/>
            <a:ext cx="648072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4" name="TextBox 113"/>
          <p:cNvSpPr txBox="1"/>
          <p:nvPr/>
        </p:nvSpPr>
        <p:spPr>
          <a:xfrm>
            <a:off x="5969471" y="784151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680</a:t>
            </a:r>
            <a:endParaRPr lang="ko-KR" altLang="en-US" sz="600" dirty="0"/>
          </a:p>
        </p:txBody>
      </p:sp>
      <p:cxnSp>
        <p:nvCxnSpPr>
          <p:cNvPr id="115" name="직선 연결선 114"/>
          <p:cNvCxnSpPr/>
          <p:nvPr/>
        </p:nvCxnSpPr>
        <p:spPr>
          <a:xfrm>
            <a:off x="6468194" y="788343"/>
            <a:ext cx="0" cy="759321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TextBox 115"/>
          <p:cNvSpPr txBox="1"/>
          <p:nvPr/>
        </p:nvSpPr>
        <p:spPr>
          <a:xfrm>
            <a:off x="6093296" y="1290990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1000</a:t>
            </a:r>
            <a:endParaRPr lang="ko-KR" altLang="en-US" sz="600" dirty="0"/>
          </a:p>
        </p:txBody>
      </p:sp>
      <p:sp>
        <p:nvSpPr>
          <p:cNvPr id="117" name="TextBox 116"/>
          <p:cNvSpPr txBox="1"/>
          <p:nvPr/>
        </p:nvSpPr>
        <p:spPr>
          <a:xfrm>
            <a:off x="5839172" y="1060108"/>
            <a:ext cx="648072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예비사무실</a:t>
            </a:r>
            <a:r>
              <a:rPr lang="en-US" altLang="ko-KR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4</a:t>
            </a:r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119" name="TextBox 118"/>
          <p:cNvSpPr txBox="1"/>
          <p:nvPr/>
        </p:nvSpPr>
        <p:spPr>
          <a:xfrm>
            <a:off x="1714525" y="8450906"/>
            <a:ext cx="648072" cy="2769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주방</a:t>
            </a:r>
            <a:endParaRPr lang="en-US" altLang="ko-KR" sz="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  <a:p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121" name="TextBox 120"/>
          <p:cNvSpPr txBox="1"/>
          <p:nvPr/>
        </p:nvSpPr>
        <p:spPr>
          <a:xfrm>
            <a:off x="1518692" y="8585398"/>
            <a:ext cx="409947" cy="18466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en-US" altLang="ko-KR" sz="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122" name="TextBox 121"/>
          <p:cNvSpPr txBox="1"/>
          <p:nvPr/>
        </p:nvSpPr>
        <p:spPr>
          <a:xfrm>
            <a:off x="4677519" y="8460432"/>
            <a:ext cx="400422" cy="2769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ko-KR" altLang="en-US" sz="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주방</a:t>
            </a:r>
            <a:endParaRPr lang="en-US" altLang="ko-KR" sz="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  <a:p>
            <a:endParaRPr lang="ko-KR" altLang="en-US" sz="6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93" name="오른쪽 화살표 92"/>
          <p:cNvSpPr/>
          <p:nvPr/>
        </p:nvSpPr>
        <p:spPr>
          <a:xfrm rot="10800000">
            <a:off x="1628800" y="827584"/>
            <a:ext cx="432048" cy="216024"/>
          </a:xfrm>
          <a:prstGeom prst="rightArrow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7" name="오른쪽 화살표 96"/>
          <p:cNvSpPr/>
          <p:nvPr/>
        </p:nvSpPr>
        <p:spPr>
          <a:xfrm>
            <a:off x="4408537" y="827584"/>
            <a:ext cx="432048" cy="216024"/>
          </a:xfrm>
          <a:prstGeom prst="rightArrow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04" name="TextBox 103"/>
          <p:cNvSpPr txBox="1"/>
          <p:nvPr/>
        </p:nvSpPr>
        <p:spPr>
          <a:xfrm>
            <a:off x="1369343" y="1048941"/>
            <a:ext cx="98487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9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로비방향</a:t>
            </a:r>
            <a:endParaRPr lang="ko-KR" altLang="en-US" sz="9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105" name="TextBox 104"/>
          <p:cNvSpPr txBox="1"/>
          <p:nvPr/>
        </p:nvSpPr>
        <p:spPr>
          <a:xfrm>
            <a:off x="4109839" y="1053133"/>
            <a:ext cx="98487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9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ea"/>
                <a:ea typeface="+mj-ea"/>
              </a:rPr>
              <a:t>하역장방향</a:t>
            </a:r>
            <a:endParaRPr lang="ko-KR" altLang="en-US" sz="9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ea"/>
              <a:ea typeface="+mj-ea"/>
            </a:endParaRPr>
          </a:p>
        </p:txBody>
      </p:sp>
      <p:cxnSp>
        <p:nvCxnSpPr>
          <p:cNvPr id="110" name="직선 연결선 109"/>
          <p:cNvCxnSpPr/>
          <p:nvPr/>
        </p:nvCxnSpPr>
        <p:spPr>
          <a:xfrm>
            <a:off x="1023020" y="5676503"/>
            <a:ext cx="0" cy="335657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직선 연결선 110"/>
          <p:cNvCxnSpPr/>
          <p:nvPr/>
        </p:nvCxnSpPr>
        <p:spPr>
          <a:xfrm>
            <a:off x="989112" y="5710411"/>
            <a:ext cx="485006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TextBox 111"/>
          <p:cNvSpPr txBox="1"/>
          <p:nvPr/>
        </p:nvSpPr>
        <p:spPr>
          <a:xfrm>
            <a:off x="979587" y="5681836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615</a:t>
            </a:r>
            <a:endParaRPr lang="ko-KR" altLang="en-US" sz="600" dirty="0"/>
          </a:p>
        </p:txBody>
      </p:sp>
      <p:sp>
        <p:nvSpPr>
          <p:cNvPr id="118" name="TextBox 117"/>
          <p:cNvSpPr txBox="1"/>
          <p:nvPr/>
        </p:nvSpPr>
        <p:spPr>
          <a:xfrm>
            <a:off x="865287" y="5824711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460</a:t>
            </a:r>
            <a:endParaRPr lang="ko-KR" altLang="en-US" sz="600" dirty="0"/>
          </a:p>
        </p:txBody>
      </p:sp>
      <p:cxnSp>
        <p:nvCxnSpPr>
          <p:cNvPr id="124" name="직선 연결선 123"/>
          <p:cNvCxnSpPr/>
          <p:nvPr/>
        </p:nvCxnSpPr>
        <p:spPr>
          <a:xfrm>
            <a:off x="1028353" y="3093740"/>
            <a:ext cx="0" cy="335657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직선 연결선 124"/>
          <p:cNvCxnSpPr/>
          <p:nvPr/>
        </p:nvCxnSpPr>
        <p:spPr>
          <a:xfrm>
            <a:off x="994445" y="3127648"/>
            <a:ext cx="485006" cy="0"/>
          </a:xfrm>
          <a:prstGeom prst="line">
            <a:avLst/>
          </a:prstGeom>
          <a:ln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6" name="TextBox 125"/>
          <p:cNvSpPr txBox="1"/>
          <p:nvPr/>
        </p:nvSpPr>
        <p:spPr>
          <a:xfrm>
            <a:off x="984920" y="3099073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615</a:t>
            </a:r>
            <a:endParaRPr lang="ko-KR" altLang="en-US" sz="600" dirty="0"/>
          </a:p>
        </p:txBody>
      </p:sp>
      <p:sp>
        <p:nvSpPr>
          <p:cNvPr id="127" name="TextBox 126"/>
          <p:cNvSpPr txBox="1"/>
          <p:nvPr/>
        </p:nvSpPr>
        <p:spPr>
          <a:xfrm>
            <a:off x="870620" y="3241948"/>
            <a:ext cx="50405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600" dirty="0" smtClean="0"/>
              <a:t>460</a:t>
            </a:r>
            <a:endParaRPr lang="ko-KR" altLang="en-US" sz="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77</Words>
  <Application>Microsoft Office PowerPoint</Application>
  <PresentationFormat>화면 슬라이드 쇼(4:3)</PresentationFormat>
  <Paragraphs>63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Administrator</dc:creator>
  <cp:lastModifiedBy>Administrator</cp:lastModifiedBy>
  <cp:revision>1</cp:revision>
  <dcterms:created xsi:type="dcterms:W3CDTF">2013-02-15T05:45:58Z</dcterms:created>
  <dcterms:modified xsi:type="dcterms:W3CDTF">2013-02-15T05:47:26Z</dcterms:modified>
</cp:coreProperties>
</file>

<file path=docProps/thumbnail.jpeg>
</file>